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3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25.02.16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Когда Ты восходишь 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ru-RU" sz="4800" b="1" dirty="0" smtClean="0"/>
              <a:t>с </a:t>
            </a:r>
            <a:r>
              <a:rPr lang="ru-RU" sz="4800" b="1" dirty="0"/>
              <a:t>утренней зарёй,</a:t>
            </a:r>
            <a:r>
              <a:rPr lang="ru-RU" dirty="0"/>
              <a:t/>
            </a:r>
            <a:br>
              <a:rPr lang="ru-RU" dirty="0"/>
            </a:br>
            <a:r>
              <a:rPr lang="ru-RU" sz="4800" b="1" dirty="0"/>
              <a:t>Я вижу Тебя в лучах света,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Тебя, о Всевышний, Великолепный! 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Когда краснеет хребет Альп,</a:t>
            </a:r>
            <a:r>
              <a:rPr lang="ru-RU" sz="4800" dirty="0"/>
              <a:t/>
            </a:r>
            <a:br>
              <a:rPr lang="ru-RU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8221578" y="316842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 flipH="1" flipV="1">
            <a:off x="8210213" y="322189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ustria-europe-tyrol-kitzbhel-going-farm-meadow-morning-morning-light-morning-mood-mountains-wilder-kaiser-kaiser-ackerlspitze-maukspitze-ostkaiser-south-face-alp-agriculture-alps-calendar-motive-calendar-picture-vacation-res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9" b="63132"/>
          <a:stretch/>
        </p:blipFill>
        <p:spPr>
          <a:xfrm>
            <a:off x="9357" y="4812632"/>
            <a:ext cx="9144000" cy="20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7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Когда Ты приходишь 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ru-RU" sz="4800" b="1" dirty="0" smtClean="0"/>
              <a:t>с </a:t>
            </a:r>
            <a:r>
              <a:rPr lang="ru-RU" sz="4800" b="1" dirty="0"/>
              <a:t>вечерней зарёй, 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Я вижу Тебя в сонме звёзд,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Тебя, о </a:t>
            </a:r>
            <a:r>
              <a:rPr lang="ru-RU" sz="4800" b="1" dirty="0" err="1"/>
              <a:t>Великии</a:t>
            </a:r>
            <a:r>
              <a:rPr lang="ru-RU" sz="4800" b="1" dirty="0"/>
              <a:t>̆, и Любящий Бог!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В светлом сиянии небес.</a:t>
            </a:r>
            <a:r>
              <a:rPr lang="ru-RU" sz="4800" dirty="0"/>
              <a:t/>
            </a:r>
            <a:br>
              <a:rPr lang="ru-RU" sz="4800" dirty="0"/>
            </a:b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8221578" y="316842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 flipH="1" flipV="1">
            <a:off x="8210213" y="322189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uzer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8" b="29977"/>
          <a:stretch/>
        </p:blipFill>
        <p:spPr>
          <a:xfrm>
            <a:off x="0" y="4852737"/>
            <a:ext cx="9144000" cy="20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0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/>
              <a:t>Молитесь, свободные швейцарцы, 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b="1" dirty="0"/>
              <a:t>Молитесь пусть чистая душа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b="1" dirty="0"/>
              <a:t>Предвидит Бога в нашем государстве, 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b="1" dirty="0"/>
              <a:t>Господа нашей земли</a:t>
            </a:r>
            <a:r>
              <a:rPr lang="ru-RU" b="1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8221578" y="316842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 flipH="1" flipV="1">
            <a:off x="8210213" y="322189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" b="20565"/>
          <a:stretch/>
        </p:blipFill>
        <p:spPr>
          <a:xfrm>
            <a:off x="0" y="4800945"/>
            <a:ext cx="9144000" cy="20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6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15463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/>
              <a:t>Когда Ты приходишь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буре морской, </a:t>
            </a:r>
            <a:br>
              <a:rPr lang="ru-RU" sz="4000" b="1" dirty="0"/>
            </a:br>
            <a:r>
              <a:rPr lang="ru-RU" sz="4000" b="1" dirty="0"/>
              <a:t>Ты — </a:t>
            </a:r>
            <a:r>
              <a:rPr lang="ru-RU" sz="4000" b="1" dirty="0"/>
              <a:t>Щ</a:t>
            </a:r>
            <a:r>
              <a:rPr lang="ru-RU" sz="4000" b="1" dirty="0" smtClean="0"/>
              <a:t>ит </a:t>
            </a:r>
            <a:r>
              <a:rPr lang="ru-RU" sz="4000" b="1" dirty="0"/>
              <a:t>наш и полная </a:t>
            </a:r>
            <a:r>
              <a:rPr lang="ru-RU" sz="4000" b="1" dirty="0" smtClean="0"/>
              <a:t>Охрана</a:t>
            </a:r>
            <a:r>
              <a:rPr lang="ru-RU" sz="4000" b="1" dirty="0"/>
              <a:t>,</a:t>
            </a:r>
            <a:br>
              <a:rPr lang="ru-RU" sz="4000" b="1" dirty="0"/>
            </a:br>
            <a:r>
              <a:rPr lang="ru-RU" sz="4000" b="1" dirty="0"/>
              <a:t>Ты, Всемогущий Владыка, миров! </a:t>
            </a:r>
            <a:br>
              <a:rPr lang="ru-RU" sz="4000" b="1" dirty="0"/>
            </a:br>
            <a:r>
              <a:rPr lang="ru-RU" sz="4000" b="1" dirty="0"/>
              <a:t>Упованье наше и </a:t>
            </a:r>
            <a:r>
              <a:rPr lang="ru-RU" sz="4000" b="1" dirty="0" smtClean="0"/>
              <a:t>Покой</a:t>
            </a:r>
            <a:r>
              <a:rPr lang="ru-RU" sz="4000" dirty="0"/>
              <a:t/>
            </a:r>
            <a:br>
              <a:rPr lang="ru-RU" sz="4000" dirty="0"/>
            </a:b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8221578" y="316842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 flipH="1" flipV="1">
            <a:off x="8210213" y="322189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eb_zurich-zuerichsee_megateaser1600x900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4" b="7738"/>
          <a:stretch/>
        </p:blipFill>
        <p:spPr>
          <a:xfrm>
            <a:off x="0" y="3686698"/>
            <a:ext cx="9144000" cy="31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9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9073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/>
              <a:t>Доверимся Богу, как дети Его! </a:t>
            </a:r>
            <a:br>
              <a:rPr lang="ru-RU" b="1" dirty="0"/>
            </a:br>
            <a:r>
              <a:rPr lang="ru-RU" b="1" dirty="0"/>
              <a:t>Тому, Кто предвидит все зная, </a:t>
            </a:r>
            <a:br>
              <a:rPr lang="ru-RU" b="1" dirty="0"/>
            </a:br>
            <a:r>
              <a:rPr lang="ru-RU" b="1" dirty="0"/>
              <a:t>Владыке нашего сердца всего, </a:t>
            </a:r>
            <a:br>
              <a:rPr lang="ru-RU" b="1" dirty="0"/>
            </a:br>
            <a:r>
              <a:rPr lang="ru-RU" b="1" dirty="0"/>
              <a:t>Господу нашей земли.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8221578" y="316842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 flipH="1" flipV="1">
            <a:off x="8210213" y="322189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t-kind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4" b="9582"/>
          <a:stretch/>
        </p:blipFill>
        <p:spPr>
          <a:xfrm>
            <a:off x="0" y="3433010"/>
            <a:ext cx="9144000" cy="342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1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/>
              <a:t>Молитесь, свободные швейцарцы, 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b="1" dirty="0"/>
              <a:t>Молитесь пусть чистая душа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b="1" dirty="0"/>
              <a:t>Предвидит Бога в нашем государстве, 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b="1" dirty="0"/>
              <a:t>Господа нашей земли</a:t>
            </a:r>
            <a:r>
              <a:rPr lang="ru-RU" b="1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8221578" y="316842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 flipH="1" flipV="1">
            <a:off x="8210213" y="322189"/>
            <a:ext cx="931779" cy="275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48x1367_689794_www.ArtFile.ru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4" b="43429"/>
          <a:stretch/>
        </p:blipFill>
        <p:spPr>
          <a:xfrm>
            <a:off x="0" y="4772526"/>
            <a:ext cx="9144000" cy="20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0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117</TotalTime>
  <Words>26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 Black </vt:lpstr>
      <vt:lpstr>Когда Ты восходишь  с утренней зарёй, Я вижу Тебя в лучах света, Тебя, о Всевышний, Великолепный!  Когда краснеет хребет Альп, </vt:lpstr>
      <vt:lpstr>Когда Ты приходишь  с вечерней зарёй,  Я вижу Тебя в сонме звёзд, Тебя, о Великий, и Любящий Бог! В светлом сиянии небес. </vt:lpstr>
      <vt:lpstr>Молитесь, свободные швейцарцы,  Молитесь пусть чистая душа Предвидит Бога в нашем государстве,  Господа нашей земли. </vt:lpstr>
      <vt:lpstr>Когда Ты приходишь  в буре морской,  Ты — Щит наш и полная Охрана, Ты, Всемогущий Владыка, миров!  Упованье наше и Покой </vt:lpstr>
      <vt:lpstr>Доверимся Богу, как дети Его!  Тому, Кто предвидит все зная,  Владыке нашего сердца всего,  Господу нашей земли. </vt:lpstr>
      <vt:lpstr>Молитесь, свободные швейцарцы,  Молитесь пусть чистая душа Предвидит Бога в нашем государстве,  Господа нашей земли.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Ты восходишь  с утренней зарёй, Я вижу Тебя в лучах света, Тебя, о Всевышний, Великолепный!  Когда краснеет хребет Альп, </dc:title>
  <dc:creator>Igor Gricyk</dc:creator>
  <cp:lastModifiedBy>Igor Gricyk</cp:lastModifiedBy>
  <cp:revision>6</cp:revision>
  <dcterms:created xsi:type="dcterms:W3CDTF">2016-02-25T08:43:35Z</dcterms:created>
  <dcterms:modified xsi:type="dcterms:W3CDTF">2016-02-25T10:41:16Z</dcterms:modified>
</cp:coreProperties>
</file>